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2" r:id="rId6"/>
    <p:sldId id="259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843" y="-37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347D635B-FE66-4041-99B8-15549326877A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A5EA7CCF-4211-4909-9B30-54D9518BA3D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ithiscool/XV11LidarDevelopmentPIC32" TargetMode="External"/><Relationship Id="rId2" Type="http://schemas.openxmlformats.org/officeDocument/2006/relationships/hyperlink" Target="https://xv11hacking.wikispaces.com/LIDAR+Sen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Neato</a:t>
            </a:r>
            <a:r>
              <a:rPr lang="en-US" dirty="0" smtClean="0"/>
              <a:t> XV11 </a:t>
            </a:r>
            <a:r>
              <a:rPr lang="en-US" dirty="0" err="1" smtClean="0"/>
              <a:t>Lidar</a:t>
            </a:r>
            <a:r>
              <a:rPr lang="en-US" dirty="0" smtClean="0"/>
              <a:t> Development Using PIC32MX Microcontroller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36775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Keith Martin</a:t>
            </a:r>
          </a:p>
          <a:p>
            <a:r>
              <a:rPr lang="en-US" dirty="0" smtClean="0">
                <a:solidFill>
                  <a:schemeClr val="tx2"/>
                </a:solidFill>
              </a:rPr>
              <a:t>NASA Robotics Mining Team</a:t>
            </a:r>
          </a:p>
        </p:txBody>
      </p:sp>
      <p:pic>
        <p:nvPicPr>
          <p:cNvPr id="2050" name="Picture 2" descr="neato-xv-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4419600"/>
            <a:ext cx="2971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519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Cyclical Redundancy Check is a method to verify that the received data is valid.</a:t>
            </a:r>
          </a:p>
          <a:p>
            <a:r>
              <a:rPr lang="en-US" dirty="0" smtClean="0"/>
              <a:t>The CRC used here is two bytes added on the end of the data message. The two bytes are compared with the received first bytes in green below.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7E39"/>
                </a:solidFill>
              </a:rPr>
              <a:t>&lt;start&gt; &lt;index&gt; &lt;</a:t>
            </a:r>
            <a:r>
              <a:rPr lang="en-US" dirty="0" err="1" smtClean="0">
                <a:solidFill>
                  <a:srgbClr val="007E39"/>
                </a:solidFill>
              </a:rPr>
              <a:t>speed_L</a:t>
            </a:r>
            <a:r>
              <a:rPr lang="en-US" dirty="0" smtClean="0">
                <a:solidFill>
                  <a:srgbClr val="007E39"/>
                </a:solidFill>
              </a:rPr>
              <a:t>&gt; &lt;</a:t>
            </a:r>
            <a:r>
              <a:rPr lang="en-US" dirty="0" err="1" smtClean="0">
                <a:solidFill>
                  <a:srgbClr val="007E39"/>
                </a:solidFill>
              </a:rPr>
              <a:t>speed_H</a:t>
            </a:r>
            <a:r>
              <a:rPr lang="en-US" dirty="0" smtClean="0">
                <a:solidFill>
                  <a:srgbClr val="007E39"/>
                </a:solidFill>
              </a:rPr>
              <a:t>&gt; [Data 0] [Data 1] [Data 2] [Data 3] </a:t>
            </a:r>
            <a:r>
              <a:rPr lang="en-US" dirty="0" smtClean="0">
                <a:solidFill>
                  <a:srgbClr val="FFFF00"/>
                </a:solidFill>
              </a:rPr>
              <a:t>&lt;</a:t>
            </a:r>
            <a:r>
              <a:rPr lang="en-US" dirty="0" err="1" smtClean="0">
                <a:solidFill>
                  <a:srgbClr val="FFFF00"/>
                </a:solidFill>
              </a:rPr>
              <a:t>checksum_L</a:t>
            </a:r>
            <a:r>
              <a:rPr lang="en-US" dirty="0" smtClean="0">
                <a:solidFill>
                  <a:srgbClr val="FFFF00"/>
                </a:solidFill>
              </a:rPr>
              <a:t>&gt; &lt;</a:t>
            </a:r>
            <a:r>
              <a:rPr lang="en-US" dirty="0" err="1" smtClean="0">
                <a:solidFill>
                  <a:srgbClr val="FFFF00"/>
                </a:solidFill>
              </a:rPr>
              <a:t>checksum_H</a:t>
            </a:r>
            <a:r>
              <a:rPr lang="en-US" dirty="0" smtClean="0">
                <a:solidFill>
                  <a:srgbClr val="FFFF0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681750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Parsed Output from Software After CRC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285" y="902538"/>
            <a:ext cx="5486400" cy="5920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038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Hookup the </a:t>
            </a:r>
            <a:r>
              <a:rPr lang="en-US" dirty="0" err="1" smtClean="0"/>
              <a:t>Lidar</a:t>
            </a:r>
            <a:r>
              <a:rPr lang="en-US" dirty="0" smtClean="0"/>
              <a:t> Hardware</a:t>
            </a:r>
            <a:endParaRPr lang="en-US" dirty="0"/>
          </a:p>
        </p:txBody>
      </p:sp>
      <p:pic>
        <p:nvPicPr>
          <p:cNvPr id="2050" name="Picture 2" descr="C:\Users\Keith\AppData\Local\Packages\microsoft.windowscommunicationsapps_8wekyb3d8bbwe\LocalState\LiveComm\82e1d221d1ce12d8\120712-0049\Att\200018e4\20151030_23474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46" r="11331"/>
          <a:stretch/>
        </p:blipFill>
        <p:spPr bwMode="auto">
          <a:xfrm>
            <a:off x="457200" y="1676400"/>
            <a:ext cx="8079129" cy="4728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999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Fixed Point Math for Lookup Table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90" t="8170" r="25948" b="28750"/>
          <a:stretch/>
        </p:blipFill>
        <p:spPr bwMode="auto">
          <a:xfrm>
            <a:off x="990600" y="2209800"/>
            <a:ext cx="7292338" cy="376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2816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the DC Motor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Transistor base is connected to microcontroller</a:t>
                </a:r>
              </a:p>
              <a:p>
                <a:pPr lvl="1"/>
                <a:r>
                  <a:rPr lang="en-US" dirty="0" smtClean="0"/>
                  <a:t>Microcontroller sends PWM to transistor base</a:t>
                </a:r>
              </a:p>
              <a:p>
                <a:pPr lvl="1"/>
                <a:r>
                  <a:rPr lang="en-US" dirty="0" smtClean="0"/>
                  <a:t>Diode prevents coils in</a:t>
                </a:r>
              </a:p>
              <a:p>
                <a:pPr marL="457200" lvl="1" indent="0">
                  <a:buNone/>
                </a:pPr>
                <a:r>
                  <a:rPr lang="en-US" dirty="0" smtClean="0"/>
                  <a:t>motor from inducing a large</a:t>
                </a:r>
              </a:p>
              <a:p>
                <a:pPr marL="457200" lvl="1" indent="0">
                  <a:buNone/>
                </a:pPr>
                <a:r>
                  <a:rPr lang="en-US" dirty="0" smtClean="0"/>
                  <a:t>voltage spike.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/>
                        </a:rPr>
                        <m:t>𝑉</m:t>
                      </m:r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r>
                        <a:rPr lang="en-US" sz="2000" b="0" i="1" smtClean="0">
                          <a:latin typeface="Cambria Math"/>
                        </a:rPr>
                        <m:t>𝐿</m:t>
                      </m:r>
                      <m:f>
                        <m:fPr>
                          <m:ctrlPr>
                            <a:rPr lang="en-US" sz="20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/>
                            </a:rPr>
                            <m:t>𝑑𝑖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630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https://cdn.sparkfun.com/assets/9/8/6/0/f/51770c5bce395f31490000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3200400"/>
            <a:ext cx="403385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202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Info and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hlinkClick r:id="rId2"/>
              </a:rPr>
              <a:t>https://xv11hacking.wikispaces.com/LIDAR+Sens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https://</a:t>
            </a:r>
            <a:r>
              <a:rPr lang="en-US" sz="2800" dirty="0" smtClean="0">
                <a:hlinkClick r:id="rId3"/>
              </a:rPr>
              <a:t>github.com/keithiscool/XV11LidarDevelopmentPIC32</a:t>
            </a: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7400393"/>
      </p:ext>
    </p:extLst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842</TotalTime>
  <Words>158</Words>
  <Application>Microsoft Office PowerPoint</Application>
  <PresentationFormat>On-screen Show (4:3)</PresentationFormat>
  <Paragraphs>20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Technic</vt:lpstr>
      <vt:lpstr>Neato XV11 Lidar Development Using PIC32MX Microcontroller</vt:lpstr>
      <vt:lpstr>CRC</vt:lpstr>
      <vt:lpstr>Parsed Output from Software After CRC</vt:lpstr>
      <vt:lpstr>How to Hookup the Lidar Hardware</vt:lpstr>
      <vt:lpstr>Fixed Point Math for Lookup Table</vt:lpstr>
      <vt:lpstr>Controlling the DC Motor</vt:lpstr>
      <vt:lpstr>Site Info and Repository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Lidar Development Using PIC32MX Microcontroller</dc:title>
  <dc:creator>Keith</dc:creator>
  <cp:lastModifiedBy>Keith</cp:lastModifiedBy>
  <cp:revision>17</cp:revision>
  <dcterms:created xsi:type="dcterms:W3CDTF">2015-10-31T03:06:29Z</dcterms:created>
  <dcterms:modified xsi:type="dcterms:W3CDTF">2015-12-08T02:31:25Z</dcterms:modified>
</cp:coreProperties>
</file>

<file path=docProps/thumbnail.jpeg>
</file>